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1pPr>
    <a:lvl2pPr marL="408154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2pPr>
    <a:lvl3pPr marL="816307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3pPr>
    <a:lvl4pPr marL="1224461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4pPr>
    <a:lvl5pPr marL="1632614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5pPr>
    <a:lvl6pPr marL="2040767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6pPr>
    <a:lvl7pPr marL="2448921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7pPr>
    <a:lvl8pPr marL="2857075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8pPr>
    <a:lvl9pPr marL="3265228" algn="l" defTabSz="816307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D3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4" autoAdjust="0"/>
    <p:restoredTop sz="86356" autoAdjust="0"/>
  </p:normalViewPr>
  <p:slideViewPr>
    <p:cSldViewPr snapToGrid="0" snapToObjects="1">
      <p:cViewPr>
        <p:scale>
          <a:sx n="110" d="100"/>
          <a:sy n="110" d="100"/>
        </p:scale>
        <p:origin x="-1176" y="-1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35920-D699-2D43-A9D6-1C0FE522E698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D4192-FFDA-1B40-9489-FC096B528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7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1pPr>
    <a:lvl2pPr marL="99206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2pPr>
    <a:lvl3pPr marL="198412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3pPr>
    <a:lvl4pPr marL="297618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4pPr>
    <a:lvl5pPr marL="396825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5pPr>
    <a:lvl6pPr marL="496030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6pPr>
    <a:lvl7pPr marL="595236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7pPr>
    <a:lvl8pPr marL="694443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8pPr>
    <a:lvl9pPr marL="793648" algn="l" defTabSz="198412" rtl="0" eaLnBrk="1" latinLnBrk="0" hangingPunct="1">
      <a:defRPr sz="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D4192-FFDA-1B40-9489-FC096B528B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2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 anchor="b"/>
          <a:lstStyle>
            <a:lvl1pPr>
              <a:defRPr sz="347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798">
                <a:solidFill>
                  <a:schemeClr val="tx2"/>
                </a:solidFill>
              </a:defRPr>
            </a:lvl1pPr>
            <a:lvl2pPr marL="294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88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8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76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70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64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5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52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1556"/>
          </a:xfrm>
        </p:spPr>
        <p:txBody>
          <a:bodyPr anchor="t"/>
          <a:lstStyle>
            <a:lvl1pPr algn="l">
              <a:defRPr sz="258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282">
                <a:solidFill>
                  <a:schemeClr val="tx2"/>
                </a:solidFill>
              </a:defRPr>
            </a:lvl1pPr>
            <a:lvl2pPr marL="29409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2pPr>
            <a:lvl3pPr marL="588192" indent="0">
              <a:buNone/>
              <a:defRPr sz="1032">
                <a:solidFill>
                  <a:schemeClr val="tx1">
                    <a:tint val="75000"/>
                  </a:schemeClr>
                </a:solidFill>
              </a:defRPr>
            </a:lvl3pPr>
            <a:lvl4pPr marL="882289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4pPr>
            <a:lvl5pPr marL="1176385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5pPr>
            <a:lvl6pPr marL="1470481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6pPr>
            <a:lvl7pPr marL="1764577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7pPr>
            <a:lvl8pPr marL="2058675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8pPr>
            <a:lvl9pPr marL="2352771" indent="0">
              <a:buNone/>
              <a:defRPr sz="9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1798"/>
            </a:lvl1pPr>
            <a:lvl2pPr>
              <a:defRPr sz="1548"/>
            </a:lvl2pPr>
            <a:lvl3pPr>
              <a:defRPr sz="1282"/>
            </a:lvl3pPr>
            <a:lvl4pPr>
              <a:defRPr sz="1157"/>
            </a:lvl4pPr>
            <a:lvl5pPr>
              <a:defRPr sz="1157"/>
            </a:lvl5pPr>
            <a:lvl6pPr>
              <a:defRPr sz="1157"/>
            </a:lvl6pPr>
            <a:lvl7pPr>
              <a:defRPr sz="1157"/>
            </a:lvl7pPr>
            <a:lvl8pPr>
              <a:defRPr sz="1157"/>
            </a:lvl8pPr>
            <a:lvl9pPr>
              <a:defRPr sz="11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1798"/>
            </a:lvl1pPr>
            <a:lvl2pPr>
              <a:defRPr sz="1548"/>
            </a:lvl2pPr>
            <a:lvl3pPr>
              <a:defRPr sz="1282"/>
            </a:lvl3pPr>
            <a:lvl4pPr>
              <a:defRPr sz="1157"/>
            </a:lvl4pPr>
            <a:lvl5pPr>
              <a:defRPr sz="1157"/>
            </a:lvl5pPr>
            <a:lvl6pPr>
              <a:defRPr sz="1157"/>
            </a:lvl6pPr>
            <a:lvl7pPr>
              <a:defRPr sz="1157"/>
            </a:lvl7pPr>
            <a:lvl8pPr>
              <a:defRPr sz="1157"/>
            </a:lvl8pPr>
            <a:lvl9pPr>
              <a:defRPr sz="11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4040188" cy="479822"/>
          </a:xfrm>
        </p:spPr>
        <p:txBody>
          <a:bodyPr anchor="t"/>
          <a:lstStyle>
            <a:lvl1pPr marL="0" indent="0">
              <a:buNone/>
              <a:defRPr sz="1282" b="1"/>
            </a:lvl1pPr>
            <a:lvl2pPr marL="294096" indent="0">
              <a:buNone/>
              <a:defRPr sz="1282" b="1"/>
            </a:lvl2pPr>
            <a:lvl3pPr marL="588192" indent="0">
              <a:buNone/>
              <a:defRPr sz="1157" b="1"/>
            </a:lvl3pPr>
            <a:lvl4pPr marL="882289" indent="0">
              <a:buNone/>
              <a:defRPr sz="1032" b="1"/>
            </a:lvl4pPr>
            <a:lvl5pPr marL="1176385" indent="0">
              <a:buNone/>
              <a:defRPr sz="1032" b="1"/>
            </a:lvl5pPr>
            <a:lvl6pPr marL="1470481" indent="0">
              <a:buNone/>
              <a:defRPr sz="1032" b="1"/>
            </a:lvl6pPr>
            <a:lvl7pPr marL="1764577" indent="0">
              <a:buNone/>
              <a:defRPr sz="1032" b="1"/>
            </a:lvl7pPr>
            <a:lvl8pPr marL="2058675" indent="0">
              <a:buNone/>
              <a:defRPr sz="1032" b="1"/>
            </a:lvl8pPr>
            <a:lvl9pPr marL="2352771" indent="0">
              <a:buNone/>
              <a:defRPr sz="10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548"/>
            </a:lvl1pPr>
            <a:lvl2pPr>
              <a:defRPr sz="1282"/>
            </a:lvl2pPr>
            <a:lvl3pPr>
              <a:defRPr sz="1157"/>
            </a:lvl3pPr>
            <a:lvl4pPr>
              <a:defRPr sz="1032"/>
            </a:lvl4pPr>
            <a:lvl5pPr>
              <a:defRPr sz="1032"/>
            </a:lvl5pPr>
            <a:lvl6pPr>
              <a:defRPr sz="1032"/>
            </a:lvl6pPr>
            <a:lvl7pPr>
              <a:defRPr sz="1032"/>
            </a:lvl7pPr>
            <a:lvl8pPr>
              <a:defRPr sz="1032"/>
            </a:lvl8pPr>
            <a:lvl9pPr>
              <a:defRPr sz="10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4"/>
            <a:ext cx="4041775" cy="479822"/>
          </a:xfrm>
        </p:spPr>
        <p:txBody>
          <a:bodyPr anchor="t"/>
          <a:lstStyle>
            <a:lvl1pPr marL="0" indent="0">
              <a:buNone/>
              <a:defRPr sz="1282" b="1"/>
            </a:lvl1pPr>
            <a:lvl2pPr marL="294096" indent="0">
              <a:buNone/>
              <a:defRPr sz="1282" b="1"/>
            </a:lvl2pPr>
            <a:lvl3pPr marL="588192" indent="0">
              <a:buNone/>
              <a:defRPr sz="1157" b="1"/>
            </a:lvl3pPr>
            <a:lvl4pPr marL="882289" indent="0">
              <a:buNone/>
              <a:defRPr sz="1032" b="1"/>
            </a:lvl4pPr>
            <a:lvl5pPr marL="1176385" indent="0">
              <a:buNone/>
              <a:defRPr sz="1032" b="1"/>
            </a:lvl5pPr>
            <a:lvl6pPr marL="1470481" indent="0">
              <a:buNone/>
              <a:defRPr sz="1032" b="1"/>
            </a:lvl6pPr>
            <a:lvl7pPr marL="1764577" indent="0">
              <a:buNone/>
              <a:defRPr sz="1032" b="1"/>
            </a:lvl7pPr>
            <a:lvl8pPr marL="2058675" indent="0">
              <a:buNone/>
              <a:defRPr sz="1032" b="1"/>
            </a:lvl8pPr>
            <a:lvl9pPr marL="2352771" indent="0">
              <a:buNone/>
              <a:defRPr sz="10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548"/>
            </a:lvl1pPr>
            <a:lvl2pPr>
              <a:defRPr sz="1282"/>
            </a:lvl2pPr>
            <a:lvl3pPr>
              <a:defRPr sz="1157"/>
            </a:lvl3pPr>
            <a:lvl4pPr>
              <a:defRPr sz="1032"/>
            </a:lvl4pPr>
            <a:lvl5pPr>
              <a:defRPr sz="1032"/>
            </a:lvl5pPr>
            <a:lvl6pPr>
              <a:defRPr sz="1032"/>
            </a:lvl6pPr>
            <a:lvl7pPr>
              <a:defRPr sz="1032"/>
            </a:lvl7pPr>
            <a:lvl8pPr>
              <a:defRPr sz="1032"/>
            </a:lvl8pPr>
            <a:lvl9pPr>
              <a:defRPr sz="10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282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064"/>
            </a:lvl1pPr>
            <a:lvl2pPr>
              <a:defRPr sz="1798"/>
            </a:lvl2pPr>
            <a:lvl3pPr>
              <a:defRPr sz="1548"/>
            </a:lvl3pPr>
            <a:lvl4pPr>
              <a:defRPr sz="1282"/>
            </a:lvl4pPr>
            <a:lvl5pPr>
              <a:defRPr sz="1282"/>
            </a:lvl5pPr>
            <a:lvl6pPr>
              <a:defRPr sz="1282"/>
            </a:lvl6pPr>
            <a:lvl7pPr>
              <a:defRPr sz="1282"/>
            </a:lvl7pPr>
            <a:lvl8pPr>
              <a:defRPr sz="1282"/>
            </a:lvl8pPr>
            <a:lvl9pPr>
              <a:defRPr sz="12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907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294096" indent="0">
              <a:buNone/>
              <a:defRPr sz="766"/>
            </a:lvl2pPr>
            <a:lvl3pPr marL="588192" indent="0">
              <a:buNone/>
              <a:defRPr sz="641"/>
            </a:lvl3pPr>
            <a:lvl4pPr marL="882289" indent="0">
              <a:buNone/>
              <a:defRPr sz="578"/>
            </a:lvl4pPr>
            <a:lvl5pPr marL="1176385" indent="0">
              <a:buNone/>
              <a:defRPr sz="578"/>
            </a:lvl5pPr>
            <a:lvl6pPr marL="1470481" indent="0">
              <a:buNone/>
              <a:defRPr sz="578"/>
            </a:lvl6pPr>
            <a:lvl7pPr marL="1764577" indent="0">
              <a:buNone/>
              <a:defRPr sz="578"/>
            </a:lvl7pPr>
            <a:lvl8pPr marL="2058675" indent="0">
              <a:buNone/>
              <a:defRPr sz="578"/>
            </a:lvl8pPr>
            <a:lvl9pPr marL="2352771" indent="0">
              <a:buNone/>
              <a:defRPr sz="5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3"/>
          </a:xfrm>
        </p:spPr>
        <p:txBody>
          <a:bodyPr anchor="b"/>
          <a:lstStyle>
            <a:lvl1pPr algn="l">
              <a:defRPr sz="1282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064"/>
            </a:lvl1pPr>
            <a:lvl2pPr marL="294096" indent="0">
              <a:buNone/>
              <a:defRPr sz="1798"/>
            </a:lvl2pPr>
            <a:lvl3pPr marL="588192" indent="0">
              <a:buNone/>
              <a:defRPr sz="1548"/>
            </a:lvl3pPr>
            <a:lvl4pPr marL="882289" indent="0">
              <a:buNone/>
              <a:defRPr sz="1282"/>
            </a:lvl4pPr>
            <a:lvl5pPr marL="1176385" indent="0">
              <a:buNone/>
              <a:defRPr sz="1282"/>
            </a:lvl5pPr>
            <a:lvl6pPr marL="1470481" indent="0">
              <a:buNone/>
              <a:defRPr sz="1282"/>
            </a:lvl6pPr>
            <a:lvl7pPr marL="1764577" indent="0">
              <a:buNone/>
              <a:defRPr sz="1282"/>
            </a:lvl7pPr>
            <a:lvl8pPr marL="2058675" indent="0">
              <a:buNone/>
              <a:defRPr sz="1282"/>
            </a:lvl8pPr>
            <a:lvl9pPr marL="2352771" indent="0">
              <a:buNone/>
              <a:defRPr sz="128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 anchor="t"/>
          <a:lstStyle>
            <a:lvl1pPr marL="0" indent="0">
              <a:buNone/>
              <a:defRPr sz="907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294096" indent="0">
              <a:buNone/>
              <a:defRPr sz="766"/>
            </a:lvl2pPr>
            <a:lvl3pPr marL="588192" indent="0">
              <a:buNone/>
              <a:defRPr sz="641"/>
            </a:lvl3pPr>
            <a:lvl4pPr marL="882289" indent="0">
              <a:buNone/>
              <a:defRPr sz="578"/>
            </a:lvl4pPr>
            <a:lvl5pPr marL="1176385" indent="0">
              <a:buNone/>
              <a:defRPr sz="578"/>
            </a:lvl5pPr>
            <a:lvl6pPr marL="1470481" indent="0">
              <a:buNone/>
              <a:defRPr sz="578"/>
            </a:lvl6pPr>
            <a:lvl7pPr marL="1764577" indent="0">
              <a:buNone/>
              <a:defRPr sz="578"/>
            </a:lvl7pPr>
            <a:lvl8pPr marL="2058675" indent="0">
              <a:buNone/>
              <a:defRPr sz="578"/>
            </a:lvl8pPr>
            <a:lvl9pPr marL="2352771" indent="0">
              <a:buNone/>
              <a:defRPr sz="5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857250"/>
          </a:xfrm>
          <a:prstGeom prst="rect">
            <a:avLst/>
          </a:prstGeom>
        </p:spPr>
        <p:txBody>
          <a:bodyPr vert="horz" lIns="376202" tIns="188101" rIns="376202" bIns="188101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376202" tIns="188101" rIns="376202" bIns="188101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l">
              <a:defRPr sz="7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ctr">
              <a:defRPr sz="7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r">
              <a:defRPr sz="7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588192" rtl="0" eaLnBrk="1" latinLnBrk="0" hangingPunct="1">
        <a:spcBef>
          <a:spcPct val="0"/>
        </a:spcBef>
        <a:buNone/>
        <a:defRPr sz="3221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0573" indent="-220573" algn="l" defTabSz="588192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064" kern="1200">
          <a:solidFill>
            <a:schemeClr val="tx1"/>
          </a:solidFill>
          <a:latin typeface="+mn-lt"/>
          <a:ea typeface="+mn-ea"/>
          <a:cs typeface="+mn-cs"/>
        </a:defRPr>
      </a:lvl1pPr>
      <a:lvl2pPr marL="477907" indent="-183810" algn="l" defTabSz="588192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735241" indent="-147048" algn="l" defTabSz="588192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1548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7" indent="-147048" algn="l" defTabSz="588192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1282" kern="1200">
          <a:solidFill>
            <a:schemeClr val="tx1"/>
          </a:solidFill>
          <a:latin typeface="+mn-lt"/>
          <a:ea typeface="+mn-ea"/>
          <a:cs typeface="+mn-cs"/>
        </a:defRPr>
      </a:lvl4pPr>
      <a:lvl5pPr marL="1323433" indent="-147048" algn="l" defTabSz="588192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1282" kern="1200">
          <a:solidFill>
            <a:schemeClr val="tx1"/>
          </a:solidFill>
          <a:latin typeface="+mn-lt"/>
          <a:ea typeface="+mn-ea"/>
          <a:cs typeface="+mn-cs"/>
        </a:defRPr>
      </a:lvl5pPr>
      <a:lvl6pPr marL="1617529" indent="-147048" algn="l" defTabSz="588192" rtl="0" eaLnBrk="1" latinLnBrk="0" hangingPunct="1">
        <a:spcBef>
          <a:spcPct val="20000"/>
        </a:spcBef>
        <a:buFont typeface="Arial" pitchFamily="34" charset="0"/>
        <a:buChar char="•"/>
        <a:defRPr sz="1282" kern="1200">
          <a:solidFill>
            <a:schemeClr val="tx1"/>
          </a:solidFill>
          <a:latin typeface="+mn-lt"/>
          <a:ea typeface="+mn-ea"/>
          <a:cs typeface="+mn-cs"/>
        </a:defRPr>
      </a:lvl6pPr>
      <a:lvl7pPr marL="1911626" indent="-147048" algn="l" defTabSz="588192" rtl="0" eaLnBrk="1" latinLnBrk="0" hangingPunct="1">
        <a:spcBef>
          <a:spcPct val="20000"/>
        </a:spcBef>
        <a:buFont typeface="Arial" pitchFamily="34" charset="0"/>
        <a:buChar char="•"/>
        <a:defRPr sz="1282" kern="1200">
          <a:solidFill>
            <a:schemeClr val="tx1"/>
          </a:solidFill>
          <a:latin typeface="+mn-lt"/>
          <a:ea typeface="+mn-ea"/>
          <a:cs typeface="+mn-cs"/>
        </a:defRPr>
      </a:lvl7pPr>
      <a:lvl8pPr marL="2205723" indent="-147048" algn="l" defTabSz="588192" rtl="0" eaLnBrk="1" latinLnBrk="0" hangingPunct="1">
        <a:spcBef>
          <a:spcPct val="20000"/>
        </a:spcBef>
        <a:buFont typeface="Arial" pitchFamily="34" charset="0"/>
        <a:buChar char="•"/>
        <a:defRPr sz="1282" kern="1200">
          <a:solidFill>
            <a:schemeClr val="tx1"/>
          </a:solidFill>
          <a:latin typeface="+mn-lt"/>
          <a:ea typeface="+mn-ea"/>
          <a:cs typeface="+mn-cs"/>
        </a:defRPr>
      </a:lvl8pPr>
      <a:lvl9pPr marL="2499819" indent="-147048" algn="l" defTabSz="588192" rtl="0" eaLnBrk="1" latinLnBrk="0" hangingPunct="1">
        <a:spcBef>
          <a:spcPct val="20000"/>
        </a:spcBef>
        <a:buFont typeface="Arial" pitchFamily="34" charset="0"/>
        <a:buChar char="•"/>
        <a:defRPr sz="12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1pPr>
      <a:lvl2pPr marL="294096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2pPr>
      <a:lvl3pPr marL="588192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3pPr>
      <a:lvl4pPr marL="882289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4pPr>
      <a:lvl5pPr marL="1176385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5pPr>
      <a:lvl6pPr marL="1470481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6pPr>
      <a:lvl7pPr marL="1764577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7pPr>
      <a:lvl8pPr marL="2058675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8pPr>
      <a:lvl9pPr marL="2352771" algn="l" defTabSz="588192" rtl="0" eaLnBrk="1" latinLnBrk="0" hangingPunct="1">
        <a:defRPr sz="1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117812" y="2286515"/>
            <a:ext cx="2099092" cy="2280441"/>
            <a:chOff x="4572006" y="1565393"/>
            <a:chExt cx="2654756" cy="3240219"/>
          </a:xfrm>
        </p:grpSpPr>
        <p:pic>
          <p:nvPicPr>
            <p:cNvPr id="28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6" y="1565393"/>
              <a:ext cx="2654756" cy="3240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5280800" y="2307784"/>
              <a:ext cx="353477" cy="353478"/>
            </a:xfrm>
            <a:prstGeom prst="rect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516451" y="4310828"/>
              <a:ext cx="353477" cy="353478"/>
            </a:xfrm>
            <a:prstGeom prst="rect">
              <a:avLst/>
            </a:prstGeom>
            <a:noFill/>
            <a:ln w="190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2" descr="C:\Users\JDP14\Dropbox\ISMRM PROGRAM CHAIR\2019 Montreal D-Poster\ISMRM 2014 Zombie Talk\Spectra\SMZ_RMC_noise_Page_1.tiff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8" t="18276" r="28066" b="4258"/>
          <a:stretch/>
        </p:blipFill>
        <p:spPr bwMode="auto">
          <a:xfrm>
            <a:off x="5507308" y="2048102"/>
            <a:ext cx="2979077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Discriminating Between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Fast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b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Slow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-moving Zombies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Using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Proton MRS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0737" y="1397226"/>
            <a:ext cx="7104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John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D. Port, M.D., Ph.D.,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Emily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T. Wood, B.S.,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Laura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M. Roland, M.D.</a:t>
            </a:r>
          </a:p>
        </p:txBody>
      </p:sp>
      <p:pic>
        <p:nvPicPr>
          <p:cNvPr id="1026" name="Picture 2" descr="L:\Groups\JDP\Archive\Old Work Projects\Talks\ISMRM 2014 Zombie Talk\zombie02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47" t="9094" r="24720" b="19833"/>
          <a:stretch/>
        </p:blipFill>
        <p:spPr bwMode="auto">
          <a:xfrm>
            <a:off x="457200" y="2055136"/>
            <a:ext cx="3817345" cy="2743200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Oval 33"/>
          <p:cNvSpPr/>
          <p:nvPr/>
        </p:nvSpPr>
        <p:spPr>
          <a:xfrm>
            <a:off x="6163987" y="1991783"/>
            <a:ext cx="355346" cy="1003300"/>
          </a:xfrm>
          <a:prstGeom prst="ellipse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572628" y="3317618"/>
            <a:ext cx="210363" cy="1487869"/>
          </a:xfrm>
          <a:prstGeom prst="ellipse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7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5889</TotalTime>
  <Words>28</Words>
  <Application>Microsoft Office PowerPoint</Application>
  <PresentationFormat>On-screen Show (16:9)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Twilight</vt:lpstr>
      <vt:lpstr>Discriminating Between Fast- and Slow-moving Zombies Using Proton MRS</vt:lpstr>
    </vt:vector>
  </TitlesOfParts>
  <Company>NINDS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Wood</dc:creator>
  <cp:lastModifiedBy>John D Port</cp:lastModifiedBy>
  <cp:revision>52</cp:revision>
  <dcterms:created xsi:type="dcterms:W3CDTF">2014-03-25T17:32:56Z</dcterms:created>
  <dcterms:modified xsi:type="dcterms:W3CDTF">2019-03-08T16:16:54Z</dcterms:modified>
</cp:coreProperties>
</file>